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94635"/>
  </p:normalViewPr>
  <p:slideViewPr>
    <p:cSldViewPr snapToGrid="0">
      <p:cViewPr varScale="1">
        <p:scale>
          <a:sx n="115" d="100"/>
          <a:sy n="115" d="100"/>
        </p:scale>
        <p:origin x="7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C4123-6A5F-80AF-E8D4-EC0BC9038B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52CBB5-0F34-3683-0843-1F82DBC7EC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54890-D3A2-CC9F-C9FC-3A069640A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C0E3D6-450B-DA37-64B0-3F4287F3B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5B21F-7FE2-489A-95EA-C87C7B2D1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2716334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4FB65-522A-F248-44C9-BDBF3E25B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310938-5F52-9574-2FB7-9DF9E03C09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65497-8CAB-BDB3-8089-A438D2DCF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06AD9C-7B2E-3B7B-1CF5-890E4178C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46182-B1C8-CE27-2DE8-02D75D484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773780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ED050C-9A60-19E3-4F72-1654CC2701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3D0961-FCED-CAFD-2043-F5A556DED0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226BFD-3B35-B380-B3A8-EECA20400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BC37F-B7AA-5066-9463-8EF51C225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FF38E-E374-7262-0F46-74F1DFCFC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753101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10056-DFF4-166F-0C6B-9FFCF4E4F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B9EAFA-6575-AA55-8F6A-0BD189569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68F5D7-EE00-6719-6BF1-87D5E2DBD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4AF66-478C-D82D-5EAF-38B1B4728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8E6D21-8105-D221-8D92-EE7EE247C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8612669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745ECD-9F50-E65F-7D81-CA06401F44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0B2DA-63CC-C613-4F21-4BA0DFB6A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CA33AA-8F14-D713-8125-316B6F344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9D190-46CB-D221-27D2-C7EDF464B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9E6FE-9166-3AE9-A85B-5973B22A7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645003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C9CFD-A1A2-3A9E-9E15-634518EAD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7F368-6DED-DB5F-9B66-C8249F4B63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6AE178-85DE-4A5E-47A4-DFB121C056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0ABB9E-04F8-CC64-093B-A51B061EF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82D26E-AE76-4070-6E20-7F14D9A2C2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AB5EFF-B8F1-34EE-9CE6-FAA9C1629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243197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DEAC7-E36D-1168-C849-55BCEA15D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1779DF-97AE-6AF0-AF45-122C2EBB08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0860FD1-0824-DB08-3D1F-168EC600D2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2221C3-F558-D66D-5A46-404311176C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09B876-DAD4-DE61-1DA9-6596CC0A59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1CBDEB-EE5B-CE11-A80A-B4154A594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04B7B0-9D45-EF91-A147-1DF41D54D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053075-E5F5-C230-D066-3641FB487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7983756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6A22D4-85C1-205F-B948-194B9BC2A7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0BE968-7F79-A57B-98B3-E6B228EB0D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CBB699-0F13-AD62-E309-0C1B982D3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A4DE77-3F3F-FEA9-D23C-6E72241A7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17034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C21FAB-7CB3-71F9-DF73-071D85A08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9D3DEE7-0A29-5207-66A1-A7E6CBC7E4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04E173-5AAC-3105-837B-92717CF73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140016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C1AB0-C502-19C2-8811-40798CD48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BD218-C92F-574A-9296-E90E0C1894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52859-4171-9353-91CA-17172315E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85D35E-4539-BE8D-7F54-23B6A4C70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834853-21C6-8848-676B-11C4EA7A8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867416-AFED-BD35-9383-D1B34F658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6049445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64C7D-7A1E-4968-CE27-70AA638232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AB915BE-6CEB-FED2-183E-6FF68C1C59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AC9F7-F5FA-4586-7526-FAF1ADD628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08D4C5-5678-1305-A811-B2B4640A7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59FBE-E14D-19D8-2A51-37C3F22B2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1CD24-2126-2787-FE5E-C6FDDC972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65749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23F42E-0C65-8D5E-F756-CF067A9A7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265650-A9E2-481F-33D5-005476F653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C6391-CF9B-2443-A4EF-E5EE470B3D2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FADD0E-16AA-7141-8C73-BC9690587D70}" type="datetimeFigureOut">
              <a:rPr lang="en-CZ" smtClean="0"/>
              <a:t>16.07.2024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144EBD-87D9-D44C-2F8E-A3CA38E91A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99DAD5-C0B1-5D87-F52B-33946EC220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FFF59E7-3867-2C4A-A4C7-F3C319317B5C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72398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824D8B-F15D-06AB-086A-51BB18FDE9A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Z" dirty="0"/>
              <a:t>Jeremy the Ghost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623B6D-2F55-3871-E4B6-10F2DB257D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Z" dirty="0"/>
              <a:t>Matouš Zatloukal</a:t>
            </a:r>
          </a:p>
        </p:txBody>
      </p:sp>
    </p:spTree>
    <p:extLst>
      <p:ext uri="{BB962C8B-B14F-4D97-AF65-F5344CB8AC3E}">
        <p14:creationId xmlns:p14="http://schemas.microsoft.com/office/powerpoint/2010/main" val="34155188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0F6C89-5F61-2E49-C499-049C538CB1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Z" dirty="0"/>
              <a:t>Menu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8206A04-C1D9-1F60-F558-3A87581A3D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0882" y="2303545"/>
            <a:ext cx="4384041" cy="27554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C655A3-7434-4A3A-1D62-7A8299CFA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6191" y="3280589"/>
            <a:ext cx="3002433" cy="16825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DC1EB8-E44A-77E3-D69E-C564BC6FC0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86191" y="606226"/>
            <a:ext cx="3004927" cy="168569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F9190B-C47E-A9F2-6C59-2D2C4C8FAD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08107" y="4675726"/>
            <a:ext cx="3000690" cy="16816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221C12B-0396-2BC7-E4EA-743F20B6E3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17122" y="1690688"/>
            <a:ext cx="2991675" cy="1659475"/>
          </a:xfrm>
          <a:prstGeom prst="rect">
            <a:avLst/>
          </a:prstGeom>
        </p:spPr>
      </p:pic>
      <p:cxnSp>
        <p:nvCxnSpPr>
          <p:cNvPr id="24" name="Elbow Connector 23">
            <a:extLst>
              <a:ext uri="{FF2B5EF4-FFF2-40B4-BE49-F238E27FC236}">
                <a16:creationId xmlns:a16="http://schemas.microsoft.com/office/drawing/2014/main" id="{C8768ACB-2A80-BC75-1B26-DC60C586E395}"/>
              </a:ext>
            </a:extLst>
          </p:cNvPr>
          <p:cNvCxnSpPr>
            <a:cxnSpLocks/>
            <a:stCxn id="4" idx="3"/>
            <a:endCxn id="7" idx="1"/>
          </p:cNvCxnSpPr>
          <p:nvPr/>
        </p:nvCxnSpPr>
        <p:spPr>
          <a:xfrm flipV="1">
            <a:off x="4784923" y="1449071"/>
            <a:ext cx="4001268" cy="2232218"/>
          </a:xfrm>
          <a:prstGeom prst="bentConnector3">
            <a:avLst>
              <a:gd name="adj1" fmla="val 11819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91D90FA3-1495-B578-A0A1-1CAA6BE8E1D2}"/>
              </a:ext>
            </a:extLst>
          </p:cNvPr>
          <p:cNvCxnSpPr>
            <a:cxnSpLocks/>
            <a:stCxn id="4" idx="3"/>
            <a:endCxn id="9" idx="1"/>
          </p:cNvCxnSpPr>
          <p:nvPr/>
        </p:nvCxnSpPr>
        <p:spPr>
          <a:xfrm flipV="1">
            <a:off x="4784923" y="2520426"/>
            <a:ext cx="732199" cy="1160863"/>
          </a:xfrm>
          <a:prstGeom prst="bentConnector3">
            <a:avLst>
              <a:gd name="adj1" fmla="val 6523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7">
            <a:extLst>
              <a:ext uri="{FF2B5EF4-FFF2-40B4-BE49-F238E27FC236}">
                <a16:creationId xmlns:a16="http://schemas.microsoft.com/office/drawing/2014/main" id="{3C177FA8-776C-083D-51A6-1389862A1303}"/>
              </a:ext>
            </a:extLst>
          </p:cNvPr>
          <p:cNvCxnSpPr>
            <a:cxnSpLocks/>
            <a:stCxn id="4" idx="3"/>
            <a:endCxn id="8" idx="1"/>
          </p:cNvCxnSpPr>
          <p:nvPr/>
        </p:nvCxnSpPr>
        <p:spPr>
          <a:xfrm>
            <a:off x="4784923" y="3681289"/>
            <a:ext cx="723184" cy="1835247"/>
          </a:xfrm>
          <a:prstGeom prst="bentConnector3">
            <a:avLst>
              <a:gd name="adj1" fmla="val 6542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7B40A9A2-5FBC-081F-E4CC-5C243CFC7BB6}"/>
              </a:ext>
            </a:extLst>
          </p:cNvPr>
          <p:cNvCxnSpPr>
            <a:cxnSpLocks/>
            <a:stCxn id="4" idx="3"/>
            <a:endCxn id="6" idx="1"/>
          </p:cNvCxnSpPr>
          <p:nvPr/>
        </p:nvCxnSpPr>
        <p:spPr>
          <a:xfrm>
            <a:off x="4784923" y="3681289"/>
            <a:ext cx="4001268" cy="440599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36015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40188-90CF-F860-0E77-F6FD638C5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Z" dirty="0"/>
              <a:t>Screenshoty ze hry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6D69D1-909F-5E8A-23BD-547DB3C1C0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635" y="1690688"/>
            <a:ext cx="5425836" cy="25870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A81827-FD8E-C5E5-3247-9F90426A24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9339" y="3797783"/>
            <a:ext cx="5068026" cy="2788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0191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3C14F-7EC8-D110-FCF1-8C23D6B49F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Z" dirty="0"/>
              <a:t>Hlavní řešené problémy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EE9813-4C97-0E93-8A1B-70DACAEC49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CZ" dirty="0"/>
              <a:t>enu</a:t>
            </a:r>
          </a:p>
          <a:p>
            <a:r>
              <a:rPr lang="en-CZ" dirty="0"/>
              <a:t>Jeremy – ovládání</a:t>
            </a:r>
          </a:p>
          <a:p>
            <a:r>
              <a:rPr lang="en-CZ" dirty="0"/>
              <a:t>Ukládání dat</a:t>
            </a:r>
          </a:p>
          <a:p>
            <a:r>
              <a:rPr lang="en-CZ" dirty="0"/>
              <a:t>Platformovací sekce</a:t>
            </a:r>
          </a:p>
          <a:p>
            <a:r>
              <a:rPr lang="en-CZ" dirty="0"/>
              <a:t>Achievementy </a:t>
            </a:r>
          </a:p>
          <a:p>
            <a:r>
              <a:rPr lang="en-CZ" dirty="0"/>
              <a:t>Leaderboard</a:t>
            </a:r>
          </a:p>
          <a:p>
            <a:r>
              <a:rPr lang="en-CZ" dirty="0"/>
              <a:t>Customizace</a:t>
            </a:r>
          </a:p>
        </p:txBody>
      </p:sp>
    </p:spTree>
    <p:extLst>
      <p:ext uri="{BB962C8B-B14F-4D97-AF65-F5344CB8AC3E}">
        <p14:creationId xmlns:p14="http://schemas.microsoft.com/office/powerpoint/2010/main" val="1322806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F7991-403A-403C-3A06-E4B5C542C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Z" dirty="0"/>
              <a:t>Architektura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FD76770-6535-AFB2-F7DA-A76423A294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83539" y="1260278"/>
            <a:ext cx="9624922" cy="5232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795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25</Words>
  <Application>Microsoft Macintosh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Jeremy the Ghost</vt:lpstr>
      <vt:lpstr>Menu</vt:lpstr>
      <vt:lpstr>Screenshoty ze hry</vt:lpstr>
      <vt:lpstr>Hlavní řešené problémy</vt:lpstr>
      <vt:lpstr>Architektura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Matouš Zatloukal</dc:creator>
  <cp:lastModifiedBy>Matouš Zatloukal</cp:lastModifiedBy>
  <cp:revision>4</cp:revision>
  <dcterms:created xsi:type="dcterms:W3CDTF">2024-07-16T11:38:41Z</dcterms:created>
  <dcterms:modified xsi:type="dcterms:W3CDTF">2024-07-16T13:44:20Z</dcterms:modified>
</cp:coreProperties>
</file>

<file path=docProps/thumbnail.jpeg>
</file>